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2"/>
  </p:notesMasterIdLst>
  <p:sldIdLst>
    <p:sldId id="299" r:id="rId3"/>
    <p:sldId id="279" r:id="rId4"/>
    <p:sldId id="278" r:id="rId5"/>
    <p:sldId id="311" r:id="rId6"/>
    <p:sldId id="304" r:id="rId7"/>
    <p:sldId id="271" r:id="rId8"/>
    <p:sldId id="306" r:id="rId9"/>
    <p:sldId id="315" r:id="rId10"/>
    <p:sldId id="317" r:id="rId11"/>
    <p:sldId id="307" r:id="rId12"/>
    <p:sldId id="308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272" r:id="rId26"/>
    <p:sldId id="266" r:id="rId27"/>
    <p:sldId id="316" r:id="rId28"/>
    <p:sldId id="269" r:id="rId29"/>
    <p:sldId id="285" r:id="rId30"/>
    <p:sldId id="314" r:id="rId31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271"/>
            <p14:sldId id="306"/>
            <p14:sldId id="315"/>
            <p14:sldId id="317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72"/>
            <p14:sldId id="266"/>
            <p14:sldId id="316"/>
            <p14:sldId id="269"/>
            <p14:sldId id="285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94561" autoAdjust="0"/>
  </p:normalViewPr>
  <p:slideViewPr>
    <p:cSldViewPr snapToGrid="0">
      <p:cViewPr varScale="1">
        <p:scale>
          <a:sx n="102" d="100"/>
          <a:sy n="102" d="100"/>
        </p:scale>
        <p:origin x="66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CSPROJ, NuGet,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introduced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	- Incorporated APIs common to .NET Framework &amp; Xamarin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- ~5k 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Lifetime Types</a:t>
            </a:r>
            <a:endParaRPr lang="en-US" b="0" u="none" dirty="0"/>
          </a:p>
          <a:p>
            <a:pPr marL="228600" indent="-228600">
              <a:buAutoNum type="arabicPeriod"/>
            </a:pPr>
            <a:r>
              <a:rPr lang="en-US" b="0" u="none" dirty="0"/>
              <a:t>Transient</a:t>
            </a:r>
          </a:p>
          <a:p>
            <a:pPr marL="228600" indent="-228600">
              <a:buAutoNum type="arabicPeriod"/>
            </a:pPr>
            <a:r>
              <a:rPr lang="en-US" b="0" u="none" dirty="0"/>
              <a:t>Scoped</a:t>
            </a:r>
          </a:p>
          <a:p>
            <a:pPr marL="228600" indent="-228600">
              <a:buAutoNum type="arabicPeriod"/>
            </a:pPr>
            <a:r>
              <a:rPr lang="en-US" b="0" u="none" dirty="0"/>
              <a:t>Singleton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Requires creating a POCO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/>
              <a:t>No POCO needed</a:t>
            </a:r>
          </a:p>
          <a:p>
            <a:pPr marL="171450" indent="-171450">
              <a:buFontTx/>
              <a:buChar char="-"/>
            </a:pPr>
            <a:endParaRPr lang="en-US" b="1" i="1" dirty="0"/>
          </a:p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minification, 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97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3. Café Plan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.NET Core </a:t>
            </a:r>
            <a:r>
              <a:rPr lang="en-US" b="0" u="none" dirty="0">
                <a:sym typeface="Wingdings" panose="05000000000000000000" pitchFamily="2" charset="2"/>
              </a:rPr>
              <a:t> build-up</a:t>
            </a:r>
          </a:p>
          <a:p>
            <a:pPr marL="171450" indent="-171450">
              <a:buFontTx/>
              <a:buChar char="-"/>
            </a:pPr>
            <a:r>
              <a:rPr lang="en-US" b="0" u="none" dirty="0">
                <a:sym typeface="Wingdings" panose="05000000000000000000" pitchFamily="2" charset="2"/>
              </a:rPr>
              <a:t>.NET Framework  tear-down</a:t>
            </a:r>
            <a:endParaRPr lang="en-US" b="0" u="none" dirty="0"/>
          </a:p>
          <a:p>
            <a:pPr marL="0" indent="0">
              <a:buFontTx/>
              <a:buNone/>
            </a:pPr>
            <a:endParaRPr lang="en-US" b="1" u="sng" dirty="0"/>
          </a:p>
          <a:p>
            <a:pPr marL="0" indent="0">
              <a:buFontTx/>
              <a:buNone/>
            </a:pPr>
            <a:r>
              <a:rPr lang="en-US" b="1" u="sng" dirty="0"/>
              <a:t>4. Containers (SCD)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Logical extension of .NET Standard 2.0</a:t>
            </a:r>
          </a:p>
          <a:p>
            <a:pPr marL="0" indent="0">
              <a:buFontTx/>
              <a:buNone/>
            </a:pPr>
            <a:r>
              <a:rPr lang="en-US" dirty="0"/>
              <a:t>- No </a:t>
            </a:r>
            <a:r>
              <a:rPr lang="en-US" dirty="0" err="1"/>
              <a:t>precompiler</a:t>
            </a:r>
            <a:r>
              <a:rPr lang="en-US" dirty="0"/>
              <a:t> directives needed (just target .NET Core 2.0)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6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bit.ly/2llz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icrosoft.Windows.Compatibil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endParaRPr lang="en-US" dirty="0"/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</a:p>
          <a:p>
            <a:r>
              <a:rPr lang="en-US" dirty="0"/>
              <a:t>Transitive references</a:t>
            </a:r>
          </a:p>
          <a:p>
            <a:r>
              <a:rPr lang="en-US" dirty="0"/>
              <a:t>Centralized packages repo: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   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3664"/>
              </p:ext>
            </p:extLst>
          </p:nvPr>
        </p:nvGraphicFramePr>
        <p:xfrm>
          <a:off x="4491724" y="2001423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BundleConfig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RegisterBundles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BundleCollection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bundles)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ScriptBundle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"~/bundles/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"~/Scripts/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-{version}.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StyleBundle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"~/Content/bootstrap.css"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"~/Content/site.css"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BundleConfig.cs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7B05A4-6E72-4F63-8E16-CEBE2B014B20}"/>
              </a:ext>
            </a:extLst>
          </p:cNvPr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ED61B4-9501-4A75-BAC0-AC5663E7D03F}"/>
                </a:ext>
              </a:extLst>
            </p:cNvPr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F3CFF8-C1B0-4D38-9FEE-02F4543E5E3B}"/>
                </a:ext>
              </a:extLst>
            </p:cNvPr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4.x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3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38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41" grpId="0" animBg="1"/>
      <p:bldP spid="22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124E3-698D-4BA1-AD31-4355BFDE6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24" y="1346819"/>
            <a:ext cx="7321037" cy="523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>
            <a:cxnSpLocks/>
          </p:cNvCxnSpPr>
          <p:nvPr/>
        </p:nvCxnSpPr>
        <p:spPr>
          <a:xfrm flipH="1">
            <a:off x="2351314" y="2752928"/>
            <a:ext cx="4135211" cy="11981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4" y="1858168"/>
            <a:ext cx="4039759" cy="747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7E1E62-E93A-4E05-9F56-815F995CAFA1}"/>
              </a:ext>
            </a:extLst>
          </p:cNvPr>
          <p:cNvSpPr/>
          <p:nvPr/>
        </p:nvSpPr>
        <p:spPr>
          <a:xfrm>
            <a:off x="6547728" y="4261309"/>
            <a:ext cx="4721955" cy="5437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Compatibility Pack for .NET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6CF68-66F7-497D-A1C2-D4A0F5AE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hlinkClick r:id="rId3"/>
              </a:rPr>
              <a:t>Microsoft.Windows.Compatibility</a:t>
            </a:r>
            <a:r>
              <a:rPr lang="en-US" b="1" dirty="0"/>
              <a:t> </a:t>
            </a:r>
            <a:r>
              <a:rPr lang="en-US" dirty="0"/>
              <a:t>NuGet package</a:t>
            </a:r>
          </a:p>
          <a:p>
            <a:r>
              <a:rPr lang="en-US" dirty="0"/>
              <a:t>Limits dev &amp; hosting to Windows</a:t>
            </a:r>
          </a:p>
          <a:p>
            <a:r>
              <a:rPr lang="en-US" dirty="0"/>
              <a:t>Provides ~20k APIs: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7B0F72-426C-4968-8A2B-96615B4A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93492"/>
              </p:ext>
            </p:extLst>
          </p:nvPr>
        </p:nvGraphicFramePr>
        <p:xfrm>
          <a:off x="1770743" y="3350016"/>
          <a:ext cx="8127999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619800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637012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7451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Drawing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7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EventLog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CodeDom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Caching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2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49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Crypto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 Counters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2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DirectoryServices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36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20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App Shackled to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1945D3-3F1B-41EF-90E9-0B8E28972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0794C-5396-4A90-BD58-2242E954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8119"/>
            <a:ext cx="8715375" cy="508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DF128-17B2-428E-8234-DB5C54E3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5" y="1825625"/>
            <a:ext cx="7191375" cy="34956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8AA44C-1F71-461A-BA29-344BE0FBE731}"/>
              </a:ext>
            </a:extLst>
          </p:cNvPr>
          <p:cNvSpPr/>
          <p:nvPr/>
        </p:nvSpPr>
        <p:spPr>
          <a:xfrm>
            <a:off x="5397134" y="4368187"/>
            <a:ext cx="59566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3989</TotalTime>
  <Words>1537</Words>
  <Application>Microsoft Office PowerPoint</Application>
  <PresentationFormat>Widescreen</PresentationFormat>
  <Paragraphs>440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Windows Compatibility Pack for .NET Core</vt:lpstr>
      <vt:lpstr>.NET Core App Shackled to Windows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Bower Static Asset Acquisition</vt:lpstr>
      <vt:lpstr>Bundling &amp; Minification</vt:lpstr>
      <vt:lpstr>Legacy Bundling &amp; Minification</vt:lpstr>
      <vt:lpstr>The Way Forward</vt:lpstr>
      <vt:lpstr>…but Gulp still has its place</vt:lpstr>
      <vt:lpstr>PowerPoint Presentation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712</cp:revision>
  <dcterms:created xsi:type="dcterms:W3CDTF">2016-07-13T16:00:36Z</dcterms:created>
  <dcterms:modified xsi:type="dcterms:W3CDTF">2018-01-09T19:07:15Z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